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305" r:id="rId5"/>
    <p:sldId id="312" r:id="rId6"/>
    <p:sldId id="313" r:id="rId7"/>
    <p:sldId id="316" r:id="rId8"/>
    <p:sldId id="314" r:id="rId9"/>
    <p:sldId id="315" r:id="rId10"/>
    <p:sldId id="317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19" autoAdjust="0"/>
  </p:normalViewPr>
  <p:slideViewPr>
    <p:cSldViewPr snapToGrid="0">
      <p:cViewPr varScale="1">
        <p:scale>
          <a:sx n="111" d="100"/>
          <a:sy n="111" d="100"/>
        </p:scale>
        <p:origin x="59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2/6/2022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82800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2/6/2022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3921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2/6/2022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72432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2/6/2022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828532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2/6/2022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72524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2/6/2022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21410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2/6/2022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9391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E833E-1B6D-415F-AD29-75AE8C43BD0D}" type="datetime1">
              <a:rPr lang="en-US" smtClean="0"/>
              <a:t>2/6/2022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4918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2596F-08A7-4B70-989A-F2B1CF31E66B}" type="datetime1">
              <a:rPr lang="en-US" smtClean="0"/>
              <a:t>2/6/2022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73702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2/6/2022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55166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2/6/2022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61209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2/6/2022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36059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2/6/2022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92994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2/6/2022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7294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2/6/2022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14893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2/6/2022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91142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2/6/2022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23054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2/6/2022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207152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6" Type="http://schemas.microsoft.com/office/2007/relationships/hdphoto" Target="../media/hdphoto1.wdp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A05AC74-6838-4CD9-B157-B3BB3E2F54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38746"/>
            <a:ext cx="12191980" cy="6857990"/>
          </a:xfrm>
          <a:prstGeom prst="rect">
            <a:avLst/>
          </a:prstGeom>
        </p:spPr>
      </p:pic>
      <p:sp useBgFill="1">
        <p:nvSpPr>
          <p:cNvPr id="83" name="Freeform 5">
            <a:extLst>
              <a:ext uri="{FF2B5EF4-FFF2-40B4-BE49-F238E27FC236}">
                <a16:creationId xmlns:a16="http://schemas.microsoft.com/office/drawing/2014/main" id="{608EAA06-5488-416B-B2B2-E552130110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199829" y="1101852"/>
            <a:ext cx="4254640" cy="4654297"/>
          </a:xfrm>
          <a:prstGeom prst="round2SameRect">
            <a:avLst>
              <a:gd name="adj1" fmla="val 5146"/>
              <a:gd name="adj2" fmla="val 400"/>
            </a:avLst>
          </a:pr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:a16="http://schemas.microsoft.com/office/drawing/2014/main" xmlns:p14="http://schemas.microsoft.com/office/powerpoint/2010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75675" y="2792078"/>
            <a:ext cx="4553399" cy="857644"/>
          </a:xfrm>
        </p:spPr>
        <p:txBody>
          <a:bodyPr>
            <a:noAutofit/>
          </a:bodyPr>
          <a:lstStyle/>
          <a:p>
            <a:pPr algn="l"/>
            <a:r>
              <a:rPr lang="en-US" sz="4000" b="1" dirty="0">
                <a:latin typeface="FC Lamoon" panose="02000000000000000000" pitchFamily="2" charset="0"/>
                <a:cs typeface="FC Lamoon" panose="02000000000000000000" pitchFamily="2" charset="0"/>
              </a:rPr>
              <a:t>Web size </a:t>
            </a:r>
            <a:r>
              <a:rPr lang="th-TH" sz="4000" b="1" dirty="0">
                <a:latin typeface="FC Lamoon" panose="02000000000000000000" pitchFamily="2" charset="0"/>
                <a:cs typeface="FC Lamoon" panose="02000000000000000000" pitchFamily="2" charset="0"/>
              </a:rPr>
              <a:t>คาราโอเกะออนไลย์</a:t>
            </a:r>
            <a:endParaRPr lang="en-US" sz="4000" b="1" dirty="0">
              <a:latin typeface="FC Lamoon" panose="02000000000000000000" pitchFamily="2" charset="0"/>
              <a:cs typeface="FC Lamoon" panose="02000000000000000000" pitchFamily="2" charset="0"/>
            </a:endParaRPr>
          </a:p>
        </p:txBody>
      </p:sp>
      <p:pic>
        <p:nvPicPr>
          <p:cNvPr id="9" name="Picture 8" descr="A picture containing logo&#10;&#10;Description automatically generated">
            <a:extLst>
              <a:ext uri="{FF2B5EF4-FFF2-40B4-BE49-F238E27FC236}">
                <a16:creationId xmlns:a16="http://schemas.microsoft.com/office/drawing/2014/main" id="{AF7675B9-990A-488A-B198-546D7BCB257A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7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10132" y="1495425"/>
            <a:ext cx="5657850" cy="536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5765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4F3EDA-F331-45A0-B529-5B4D100E2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เหตุผลที่ทำธุรกิจนี้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D6F1EE-AB73-4F3F-83A3-5EE9E5DC40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3200" b="1" dirty="0"/>
              <a:t>1.เป็นคนชอบร้องเพลง</a:t>
            </a:r>
          </a:p>
          <a:p>
            <a:r>
              <a:rPr lang="th-TH" sz="3200" b="1" dirty="0"/>
              <a:t>2.เว็บคาราโอเกะหายากหาไม่เจอ</a:t>
            </a:r>
          </a:p>
          <a:p>
            <a:r>
              <a:rPr lang="th-TH" sz="3200" b="1" dirty="0"/>
              <a:t>3.อย่ากให้คนที่ชอบร้องเพลงได้ฝึกฝน</a:t>
            </a:r>
          </a:p>
        </p:txBody>
      </p:sp>
    </p:spTree>
    <p:extLst>
      <p:ext uri="{BB962C8B-B14F-4D97-AF65-F5344CB8AC3E}">
        <p14:creationId xmlns:p14="http://schemas.microsoft.com/office/powerpoint/2010/main" val="619209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225F4-1E29-461D-8F69-A3F3A0AC2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กลุ่มลูกค้า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5A3EC9-8585-4374-BB7B-197EFE69E0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h-TH" sz="4000" dirty="0"/>
              <a:t>1.คนที่ชอบหรือสนใจร้องคาราโอเกะ</a:t>
            </a:r>
          </a:p>
          <a:p>
            <a:r>
              <a:rPr lang="th-TH" sz="4000" dirty="0"/>
              <a:t>2.คนที่ทำดนตรี</a:t>
            </a:r>
          </a:p>
          <a:p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3415823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773E1A-44F1-4C90-8035-F481551AA9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คู่แข่ง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69B1F6-A1AA-4072-B9C5-CA6A343581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h-TH" sz="3600" dirty="0"/>
              <a:t>1.</a:t>
            </a:r>
            <a:r>
              <a:rPr lang="en-US" sz="3600" dirty="0"/>
              <a:t>sing app</a:t>
            </a:r>
          </a:p>
          <a:p>
            <a:r>
              <a:rPr lang="en-US" sz="3600" dirty="0"/>
              <a:t>2.</a:t>
            </a:r>
            <a:r>
              <a:rPr lang="th-TH" sz="3600" dirty="0"/>
              <a:t>ร้านคาราโอเกะ</a:t>
            </a:r>
          </a:p>
          <a:p>
            <a:r>
              <a:rPr lang="th-TH" sz="3600" dirty="0"/>
              <a:t>3.</a:t>
            </a:r>
            <a:r>
              <a:rPr lang="en-US" sz="3600" dirty="0" err="1"/>
              <a:t>joox</a:t>
            </a:r>
            <a:endParaRPr lang="en-US" sz="3600" dirty="0"/>
          </a:p>
          <a:p>
            <a:r>
              <a:rPr lang="en-US" sz="3600" dirty="0"/>
              <a:t>4.</a:t>
            </a:r>
            <a:r>
              <a:rPr lang="th-TH" sz="3600" dirty="0"/>
              <a:t>โปรแกรมคาราโอเกะต่างๆ</a:t>
            </a:r>
            <a:endParaRPr lang="en-US" sz="3600" dirty="0"/>
          </a:p>
          <a:p>
            <a:pPr marL="36900" indent="0">
              <a:buNone/>
            </a:pP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8206905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3651BF-9C15-46A2-B50D-C68546DEA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ความเสี่ยง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BDCC16-87B3-4B9C-92E0-BC8A7CE44B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h-TH" sz="4000" dirty="0"/>
              <a:t>1.อาจมีปัจหาเรื่องลิขสิทธ์</a:t>
            </a:r>
          </a:p>
          <a:p>
            <a:r>
              <a:rPr lang="th-TH" sz="4000" dirty="0"/>
              <a:t>2.อาจมีเรื่องผู้เข้าใช้ในตอนแรกที่เปิดเว็ป</a:t>
            </a:r>
          </a:p>
          <a:p>
            <a:pPr marL="36900" indent="0">
              <a:buNone/>
            </a:pPr>
            <a:br>
              <a:rPr lang="th-TH" dirty="0"/>
            </a:b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1293161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96B80E-EE4C-448F-9A10-0729DB47F9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จุดเด่น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1BB456-454D-442E-9ACD-8147959A62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h-TH" sz="3200" dirty="0"/>
              <a:t>1.เนื่องจากเป็น </a:t>
            </a:r>
            <a:r>
              <a:rPr lang="en-US" sz="3200" dirty="0"/>
              <a:t>wed size </a:t>
            </a:r>
            <a:r>
              <a:rPr lang="th-TH" sz="3200" dirty="0"/>
              <a:t>จึงไม่ต้องดาวโหลด เพียง </a:t>
            </a:r>
            <a:r>
              <a:rPr lang="en-US" sz="3200" dirty="0"/>
              <a:t>login</a:t>
            </a:r>
            <a:r>
              <a:rPr lang="th-TH" sz="3200" dirty="0"/>
              <a:t> ก็ร้องเพลงที่ต้องการได้</a:t>
            </a:r>
          </a:p>
          <a:p>
            <a:r>
              <a:rPr lang="th-TH" sz="3200" dirty="0"/>
              <a:t>2.ราคาถูก สามารถใช้ได้ทั้งฟรีและเสียเงิน</a:t>
            </a:r>
          </a:p>
          <a:p>
            <a:r>
              <a:rPr lang="th-TH" sz="3200" dirty="0"/>
              <a:t>3.มีเพลงมากครอบคุมทั้ง </a:t>
            </a:r>
            <a:r>
              <a:rPr lang="en-US" sz="3200" dirty="0"/>
              <a:t>inter </a:t>
            </a:r>
            <a:r>
              <a:rPr lang="th-TH" sz="3200" dirty="0"/>
              <a:t>และ ไทย</a:t>
            </a:r>
          </a:p>
          <a:p>
            <a:endParaRPr lang="th-TH" dirty="0"/>
          </a:p>
          <a:p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1128680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A4411A-A948-4363-ADC0-64076BFAA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AB74FA-6CA7-4211-9BC8-ABE5CD189F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278" y="1351831"/>
            <a:ext cx="10353762" cy="3714749"/>
          </a:xfrm>
        </p:spPr>
        <p:txBody>
          <a:bodyPr>
            <a:normAutofit fontScale="92500"/>
          </a:bodyPr>
          <a:lstStyle/>
          <a:p>
            <a:pPr marL="36900" indent="0" algn="ctr">
              <a:buNone/>
            </a:pPr>
            <a:r>
              <a:rPr lang="th-TH" sz="23900" dirty="0"/>
              <a:t>จบ</a:t>
            </a:r>
          </a:p>
        </p:txBody>
      </p:sp>
    </p:spTree>
    <p:extLst>
      <p:ext uri="{BB962C8B-B14F-4D97-AF65-F5344CB8AC3E}">
        <p14:creationId xmlns:p14="http://schemas.microsoft.com/office/powerpoint/2010/main" val="269737063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Custom 35">
      <a:dk1>
        <a:sysClr val="windowText" lastClr="000000"/>
      </a:dk1>
      <a:lt1>
        <a:sysClr val="window" lastClr="FFFFFF"/>
      </a:lt1>
      <a:dk2>
        <a:srgbClr val="4E3B30"/>
      </a:dk2>
      <a:lt2>
        <a:srgbClr val="F4EDD8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Custom 4">
      <a:majorFont>
        <a:latin typeface="Goudy Old Style"/>
        <a:ea typeface=""/>
        <a:cs typeface=""/>
      </a:majorFont>
      <a:minorFont>
        <a:latin typeface="Goudy Old Style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ppt/theme/themeOverride1.xml><?xml version="1.0" encoding="utf-8"?>
<a:themeOverride xmlns:a="http://schemas.openxmlformats.org/drawingml/2006/main">
  <a:clrScheme name="Custom 42">
    <a:dk1>
      <a:sysClr val="windowText" lastClr="000000"/>
    </a:dk1>
    <a:lt1>
      <a:sysClr val="window" lastClr="FFFFFF"/>
    </a:lt1>
    <a:dk2>
      <a:srgbClr val="454551"/>
    </a:dk2>
    <a:lt2>
      <a:srgbClr val="E3E3E5"/>
    </a:lt2>
    <a:accent1>
      <a:srgbClr val="FE09E3"/>
    </a:accent1>
    <a:accent2>
      <a:srgbClr val="00ACF5"/>
    </a:accent2>
    <a:accent3>
      <a:srgbClr val="55CB72"/>
    </a:accent3>
    <a:accent4>
      <a:srgbClr val="EFC926"/>
    </a:accent4>
    <a:accent5>
      <a:srgbClr val="969696"/>
    </a:accent5>
    <a:accent6>
      <a:srgbClr val="D54773"/>
    </a:accent6>
    <a:hlink>
      <a:srgbClr val="6B9F25"/>
    </a:hlink>
    <a:folHlink>
      <a:srgbClr val="8C8C8C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2A3AD49-9331-450C-A2FE-6857A4DB38C6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189B453C-F2B2-4ECA-A6ED-7DBEF1B6D38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3CC670F-05B9-4BB7-BA2C-0DE5B5C1E5D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Psychedelic vibrant</Template>
  <TotalTime>102</TotalTime>
  <Words>141</Words>
  <Application>Microsoft Office PowerPoint</Application>
  <PresentationFormat>Widescreen</PresentationFormat>
  <Paragraphs>22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FC Lamoon</vt:lpstr>
      <vt:lpstr>Goudy Old Style</vt:lpstr>
      <vt:lpstr>Wingdings 2</vt:lpstr>
      <vt:lpstr>SlateVTI</vt:lpstr>
      <vt:lpstr>Web size คาราโอเกะออนไลย์</vt:lpstr>
      <vt:lpstr>เหตุผลที่ทำธุรกิจนี้</vt:lpstr>
      <vt:lpstr>กลุ่มลูกค้า</vt:lpstr>
      <vt:lpstr>คู่แข่ง</vt:lpstr>
      <vt:lpstr>ความเสี่ยง</vt:lpstr>
      <vt:lpstr>จุดเด่น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Wed size คาราโอเกะออนไลย์</dc:title>
  <dc:creator>เดชาวัต ยุติธรรม</dc:creator>
  <cp:lastModifiedBy>เดชาวัต ยุติธรรม</cp:lastModifiedBy>
  <cp:revision>2</cp:revision>
  <dcterms:created xsi:type="dcterms:W3CDTF">2022-01-08T06:59:55Z</dcterms:created>
  <dcterms:modified xsi:type="dcterms:W3CDTF">2022-02-06T04:30:45Z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